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F217F-7BC6-4C63-AC80-9666C85C4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E6430E-B0C0-4A6D-8981-B96495A1A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C2875B-86AF-4F7A-B507-F395564B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BDD633-B44D-4901-AFCC-F83AF3EE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27B098-598B-4FFB-BFDB-62C6B762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78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FE9E9-E0EE-4F63-915E-BDC4934A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BD6331-8BDB-4BA3-9F48-57366DB70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FB6F53-237B-4544-808B-A9B426A3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8FD198-6A51-49BB-B10F-E317C845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7CA57F-E224-4392-9F5C-D1F59EBA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60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D63541E-A756-4C85-A20A-E86F6721B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64E6F2-5CA4-460C-8691-6C25370A7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578634-54F2-44FC-B49B-BC7A94A3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B25CB-59F2-464A-A20B-5AFDC0C7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F414F3-09FC-4F93-8249-3E23F1EE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0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002DE-34F5-437A-88B2-71B440B1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FE4A53-55F5-4592-9E63-DBEA9852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ECC54D-4583-4E7C-B843-BD4E6D27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9B88FB-A608-468E-89CC-037877A0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A00FEE-8395-4025-AE66-F31AC635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5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09CBD-5429-4F28-AACE-3BE6BD3C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F5386F-7711-408D-A4E5-A7F189E3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963EA0-8D1D-4BB1-AD2F-467639A3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AFF1EA-3BAA-4A0C-8BC2-FE88C5A3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D032FE-8D82-45A7-9449-DEC852FB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1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75FA8-C608-4EFF-955B-208E4718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F15469-E9DC-4240-8FA6-759FAE77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798972-F918-4C0D-9352-6D05C7737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506B15-9156-4AA4-AD7E-32B2EF7D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ECDBCE-E1F0-4E80-A106-466EBDCD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C33EBC-A2BB-4F67-9240-09A85544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8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09044-C418-4CB6-BC1F-306F37FFA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52E9CC-C612-48F1-8288-536BFBDBB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E94147-5E56-4293-931E-F0A5DACC1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E2489E6-5117-4C0D-A514-943DE846C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EFE2E7F-2E8F-4E7E-8CD7-44FF5B95F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E846EF-2649-41FD-8C07-F13378498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599A02-034D-414E-8417-FB69B4BC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F6B910-6958-42E7-B0DB-C207C5DE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0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4745E-322C-41BC-979B-23961AB2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975EF1-A6E5-4EC4-B593-92B8E7DE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E98F71-4A1D-4EAE-B43B-3E170869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BC8250-6E87-48BD-A10C-60A1184A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9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F1E8871-2F22-44F6-AE27-E5C1627D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406769-2E36-432E-9D96-2723625B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85E3EE-817C-45BA-982D-DD191A47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05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ADC12-DBBB-476F-8D9A-816D6EAA8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8D1640-00B4-4158-9887-310570B0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B2137E-4E5F-45B2-9682-7661CA2CF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D45528-6973-4C8C-A562-ED28FCC3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251E85-5378-4C76-819B-AB9340D9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963F3B-BEAC-4D37-B855-32C47601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87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A5FE-C26E-49B5-892C-609242C8B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02C042-8904-4683-9E53-9B48D96B03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64A348-1AC5-4480-8517-3B9643ADA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A047F1-88EA-4247-A74C-DE6A746C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55E53E-9ED2-418B-ADA8-151AEC62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D08499-59B7-4F32-953B-BC2B10C7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37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6DA1B09-5D73-46C4-9387-3D38BCD6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02796A-34E9-4C8E-9D03-3D14A7CA7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BA534E-C961-4789-95D6-BC436B19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34220-A439-43BC-9AD8-5D1B7DF04D7A}" type="datetimeFigureOut">
              <a:rPr lang="de-DE" smtClean="0"/>
              <a:t>04.05.2019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C5DA17-D620-45BB-86C9-BCD86F767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4387D1-1706-40D3-9A85-0F20F4911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E163-D676-49B5-8586-E6ABD3123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45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61D36417-9803-4779-B971-48013AF266E2}"/>
              </a:ext>
            </a:extLst>
          </p:cNvPr>
          <p:cNvSpPr txBox="1"/>
          <p:nvPr/>
        </p:nvSpPr>
        <p:spPr>
          <a:xfrm>
            <a:off x="5206584" y="55944"/>
            <a:ext cx="686549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de-DE" sz="2800" dirty="0"/>
              <a:t>	</a:t>
            </a:r>
          </a:p>
          <a:p>
            <a:pPr>
              <a:spcBef>
                <a:spcPts val="600"/>
              </a:spcBef>
            </a:pPr>
            <a:r>
              <a:rPr lang="de-DE" sz="2000" dirty="0"/>
              <a:t>Betriebsführer/in:</a:t>
            </a:r>
            <a:endParaRPr lang="de-DE" sz="2000" b="1" dirty="0"/>
          </a:p>
          <a:p>
            <a:r>
              <a:rPr lang="de-DE" sz="2000" dirty="0"/>
              <a:t>Maturajahrgang:         </a:t>
            </a:r>
            <a:endParaRPr lang="de-DE" sz="2000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CC4A741-85AD-4794-A7D2-BA3FBACC260E}"/>
              </a:ext>
            </a:extLst>
          </p:cNvPr>
          <p:cNvSpPr txBox="1"/>
          <p:nvPr/>
        </p:nvSpPr>
        <p:spPr>
          <a:xfrm>
            <a:off x="599603" y="1786583"/>
            <a:ext cx="1065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Anschrift:</a:t>
            </a:r>
          </a:p>
          <a:p>
            <a:r>
              <a:rPr lang="de-DE" sz="2000" dirty="0"/>
              <a:t>Telefon: 	  </a:t>
            </a:r>
            <a:r>
              <a:rPr lang="fr-FR" sz="2000" dirty="0"/>
              <a:t>0           </a:t>
            </a:r>
            <a:r>
              <a:rPr lang="de-DE" sz="2000" dirty="0"/>
              <a:t>E-Mail: 	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B10F55B-0A53-474C-9B7B-3B5DD05531E6}"/>
              </a:ext>
            </a:extLst>
          </p:cNvPr>
          <p:cNvSpPr txBox="1"/>
          <p:nvPr/>
        </p:nvSpPr>
        <p:spPr>
          <a:xfrm>
            <a:off x="712030" y="2494469"/>
            <a:ext cx="10427925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Produkte:</a:t>
            </a:r>
            <a:br>
              <a:rPr lang="de-DE" b="1" dirty="0"/>
            </a:br>
            <a:endParaRPr lang="de-DE" b="1" dirty="0"/>
          </a:p>
          <a:p>
            <a:r>
              <a:rPr lang="de-DE" b="1"/>
              <a:t>Vermarktung:</a:t>
            </a:r>
          </a:p>
          <a:p>
            <a:pPr>
              <a:spcBef>
                <a:spcPts val="600"/>
              </a:spcBef>
            </a:pPr>
            <a:r>
              <a:rPr lang="de-DE" b="1" dirty="0"/>
              <a:t>Sonstiges:</a:t>
            </a:r>
            <a:br>
              <a:rPr lang="de-DE" b="1" dirty="0"/>
            </a:br>
            <a:r>
              <a:rPr lang="de-DE" b="1" dirty="0"/>
              <a:t>Internet-Links:</a:t>
            </a:r>
          </a:p>
          <a:p>
            <a:r>
              <a:rPr lang="de-DE" dirty="0"/>
              <a:t>Homepage:</a:t>
            </a:r>
          </a:p>
          <a:p>
            <a:br>
              <a:rPr lang="de-DE" dirty="0"/>
            </a:br>
            <a:endParaRPr lang="de-DE" dirty="0"/>
          </a:p>
          <a:p>
            <a:r>
              <a:rPr lang="de-DE" dirty="0"/>
              <a:t>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9B025C3-BFE3-4DDC-95E6-3BED716BDE68}"/>
              </a:ext>
            </a:extLst>
          </p:cNvPr>
          <p:cNvSpPr/>
          <p:nvPr/>
        </p:nvSpPr>
        <p:spPr>
          <a:xfrm>
            <a:off x="712030" y="278296"/>
            <a:ext cx="4018996" cy="1215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Platz für Logo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5EE0461-2A91-4F70-B809-CB5EF208A062}"/>
              </a:ext>
            </a:extLst>
          </p:cNvPr>
          <p:cNvSpPr/>
          <p:nvPr/>
        </p:nvSpPr>
        <p:spPr>
          <a:xfrm>
            <a:off x="8600661" y="3429000"/>
            <a:ext cx="2879309" cy="2158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Je nach freiem Platz </a:t>
            </a:r>
            <a:br>
              <a:rPr lang="de-DE" dirty="0"/>
            </a:br>
            <a:r>
              <a:rPr lang="de-DE" dirty="0"/>
              <a:t>1 – 2 Fotos.</a:t>
            </a:r>
          </a:p>
        </p:txBody>
      </p:sp>
    </p:spTree>
    <p:extLst>
      <p:ext uri="{BB962C8B-B14F-4D97-AF65-F5344CB8AC3E}">
        <p14:creationId xmlns:p14="http://schemas.microsoft.com/office/powerpoint/2010/main" val="39273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Sumesberger Josef</dc:creator>
  <cp:lastModifiedBy>Sumesberger Josef</cp:lastModifiedBy>
  <cp:revision>24</cp:revision>
  <dcterms:created xsi:type="dcterms:W3CDTF">2018-11-25T19:51:40Z</dcterms:created>
  <dcterms:modified xsi:type="dcterms:W3CDTF">2019-05-04T17:01:20Z</dcterms:modified>
</cp:coreProperties>
</file>